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2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0C3B3D-73E0-4469-B6ED-4628933EB62A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EDBF22-88B3-4843-A8AC-6DE8FC3EAA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57772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ultimate goal is to provide a service from GBIF.org to all data publishers, that lists the papers that have been published that make use of their data.</a:t>
            </a:r>
            <a:r>
              <a:rPr lang="en-US" baseline="0" dirty="0" smtClean="0"/>
              <a:t> </a:t>
            </a:r>
            <a:endParaRPr lang="en-US" dirty="0" smtClean="0"/>
          </a:p>
          <a:p>
            <a:r>
              <a:rPr lang="en-US" dirty="0" smtClean="0"/>
              <a:t>This helps provide the means to demonstrate to e.g. their funders, why they are investing in open </a:t>
            </a:r>
            <a:r>
              <a:rPr lang="en-US" smtClean="0"/>
              <a:t>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9432D6-7F1F-4B39-B608-F05B2015F42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6003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514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161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600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1187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2965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005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602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226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0439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491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615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C1E0E1-464A-4A9B-9D72-2A896BE129ED}" type="datetimeFigureOut">
              <a:rPr lang="en-US" smtClean="0"/>
              <a:t>4/4/2016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1554A-FD5E-4894-9AFF-8C00F48AF5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19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9981" y="5373216"/>
            <a:ext cx="9001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 smtClean="0"/>
              <a:t>*	GBIF aim to develop a repository backed by DataONE</a:t>
            </a:r>
            <a:r>
              <a:rPr lang="da-DK" dirty="0"/>
              <a:t> </a:t>
            </a:r>
            <a:r>
              <a:rPr lang="da-DK" dirty="0" smtClean="0"/>
              <a:t>(scheduled for 2015)</a:t>
            </a:r>
          </a:p>
          <a:p>
            <a:endParaRPr lang="da-DK" dirty="0"/>
          </a:p>
          <a:p>
            <a:r>
              <a:rPr lang="da-DK" dirty="0" smtClean="0"/>
              <a:t>…and there are, of course, bibliography DOIs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4674648"/>
              </p:ext>
            </p:extLst>
          </p:nvPr>
        </p:nvGraphicFramePr>
        <p:xfrm>
          <a:off x="144016" y="332656"/>
          <a:ext cx="8892480" cy="481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1640"/>
                <a:gridCol w="1632520"/>
                <a:gridCol w="1482080"/>
                <a:gridCol w="1645779"/>
                <a:gridCol w="1435423"/>
                <a:gridCol w="1365038"/>
              </a:tblGrid>
              <a:tr h="635111">
                <a:tc>
                  <a:txBody>
                    <a:bodyPr/>
                    <a:lstStyle/>
                    <a:p>
                      <a:r>
                        <a:rPr lang="en-US" dirty="0" smtClean="0"/>
                        <a:t>Categories of</a:t>
                      </a:r>
                      <a:r>
                        <a:rPr lang="en-US" baseline="0" dirty="0" smtClean="0"/>
                        <a:t> DOI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When issued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Issued by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Content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Why use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longevity</a:t>
                      </a:r>
                      <a:endParaRPr lang="en-US" dirty="0"/>
                    </a:p>
                  </a:txBody>
                  <a:tcPr/>
                </a:tc>
              </a:tr>
              <a:tr h="1300465">
                <a:tc>
                  <a:txBody>
                    <a:bodyPr/>
                    <a:lstStyle/>
                    <a:p>
                      <a:r>
                        <a:rPr lang="en-US" sz="1600" b="1" baseline="0" dirty="0" smtClean="0"/>
                        <a:t>Mobilization</a:t>
                      </a:r>
                      <a:endParaRPr lang="en-US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 close to publication event as possible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Publisher (e.g. using IPT 2.2) or </a:t>
                      </a:r>
                      <a:r>
                        <a:rPr lang="en-US" sz="1600" dirty="0" err="1" smtClean="0"/>
                        <a:t>GBIF.org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May change,</a:t>
                      </a:r>
                      <a:br>
                        <a:rPr lang="en-US" sz="1600" dirty="0" smtClean="0"/>
                      </a:br>
                      <a:r>
                        <a:rPr lang="en-US" sz="1600" dirty="0" smtClean="0"/>
                        <a:t>versioning recommended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Institutional recognition</a:t>
                      </a:r>
                      <a:r>
                        <a:rPr lang="en-US" sz="1600" baseline="0" dirty="0" smtClean="0"/>
                        <a:t> through</a:t>
                      </a:r>
                      <a:r>
                        <a:rPr lang="en-US" sz="1600" dirty="0" smtClean="0"/>
                        <a:t> simple citation mechanism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Permanent</a:t>
                      </a:r>
                      <a:r>
                        <a:rPr lang="en-US" sz="1600" baseline="0" dirty="0" smtClean="0"/>
                        <a:t> (note: social responsibility)</a:t>
                      </a:r>
                      <a:endParaRPr lang="en-US" sz="1600" dirty="0"/>
                    </a:p>
                  </a:txBody>
                  <a:tcPr/>
                </a:tc>
              </a:tr>
              <a:tr h="1542411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Access</a:t>
                      </a:r>
                      <a:endParaRPr lang="en-US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On any download</a:t>
                      </a:r>
                      <a:r>
                        <a:rPr lang="en-US" sz="1600" baseline="0" dirty="0" smtClean="0"/>
                        <a:t> using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GBIF.org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GBIF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Immutable (will not change)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Simple</a:t>
                      </a:r>
                      <a:r>
                        <a:rPr lang="en-US" sz="1600" baseline="0" dirty="0" smtClean="0"/>
                        <a:t> citation, reproducibility,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clarity of materials [&amp; methods]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Description of data accession –</a:t>
                      </a:r>
                      <a:r>
                        <a:rPr lang="en-US" sz="1600" baseline="0" dirty="0" smtClean="0"/>
                        <a:t> permanent.</a:t>
                      </a:r>
                    </a:p>
                    <a:p>
                      <a:r>
                        <a:rPr lang="en-US" sz="1600" baseline="0" dirty="0" smtClean="0"/>
                        <a:t>Data – as long as possible (1 year?)</a:t>
                      </a:r>
                      <a:endParaRPr lang="en-US" sz="1600" dirty="0"/>
                    </a:p>
                  </a:txBody>
                  <a:tcPr/>
                </a:tc>
              </a:tr>
              <a:tr h="1058518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Use </a:t>
                      </a:r>
                      <a:endParaRPr lang="en-US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Data archiving</a:t>
                      </a:r>
                      <a:r>
                        <a:rPr lang="en-US" sz="1600" baseline="0" dirty="0" smtClean="0"/>
                        <a:t> before manuscript submission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Repository where data</a:t>
                      </a:r>
                      <a:r>
                        <a:rPr lang="en-US" sz="1600" baseline="0" dirty="0" smtClean="0"/>
                        <a:t> is stored *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Immutable (will not change)	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Clarity of results, enable reproducibility and discussion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Permanent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5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166</Words>
  <Application>Microsoft Office PowerPoint</Application>
  <PresentationFormat>On-screen Show (4:3)</PresentationFormat>
  <Paragraphs>32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dschigel</dc:creator>
  <cp:lastModifiedBy>dschigel</cp:lastModifiedBy>
  <cp:revision>1</cp:revision>
  <dcterms:created xsi:type="dcterms:W3CDTF">2015-07-07T13:37:22Z</dcterms:created>
  <dcterms:modified xsi:type="dcterms:W3CDTF">2016-04-04T14:03:51Z</dcterms:modified>
</cp:coreProperties>
</file>